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2.xml" ContentType="application/vnd.openxmlformats-officedocument.them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1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notesSlides/notesSlide2.xml" ContentType="application/vnd.openxmlformats-officedocument.presentationml.notesSlide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notesSlides/notesSlide3.xml" ContentType="application/vnd.openxmlformats-officedocument.presentationml.notesSlide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notesSlides/notesSlide4.xml" ContentType="application/vnd.openxmlformats-officedocument.presentationml.notesSlide+xml"/>
  <Override PartName="/ppt/media/image8.jpg" ContentType="image/jpeg"/>
  <Override PartName="/ppt/media/image9.jpg" ContentType="image/jpeg"/>
  <Override PartName="/ppt/media/image10.jpg" ContentType="image/jpeg"/>
  <Override PartName="/ppt/media/image11.jpg" ContentType="image/jpeg"/>
  <Override PartName="/ppt/media/image12.jpg" ContentType="image/jpeg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5"/>
  </p:notesMasterIdLst>
  <p:sldIdLst>
    <p:sldId id="281" r:id="rId2"/>
    <p:sldId id="287" r:id="rId3"/>
    <p:sldId id="272" r:id="rId4"/>
    <p:sldId id="300" r:id="rId5"/>
    <p:sldId id="262" r:id="rId6"/>
    <p:sldId id="263" r:id="rId7"/>
    <p:sldId id="265" r:id="rId8"/>
    <p:sldId id="327" r:id="rId9"/>
    <p:sldId id="328" r:id="rId10"/>
    <p:sldId id="329" r:id="rId11"/>
    <p:sldId id="330" r:id="rId12"/>
    <p:sldId id="331" r:id="rId13"/>
    <p:sldId id="280" r:id="rId14"/>
  </p:sldIdLst>
  <p:sldSz cx="12192000" cy="6858000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幼圆" pitchFamily="49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幼圆" pitchFamily="49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幼圆" pitchFamily="49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幼圆" pitchFamily="49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幼圆" pitchFamily="49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幼圆" pitchFamily="49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幼圆" pitchFamily="49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幼圆" pitchFamily="49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幼圆" pitchFamily="49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1">
          <p15:clr>
            <a:srgbClr val="A4A3A4"/>
          </p15:clr>
        </p15:guide>
        <p15:guide id="2" pos="382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829600"/>
    <a:srgbClr val="5F5F5F"/>
    <a:srgbClr val="333333"/>
    <a:srgbClr val="000000"/>
    <a:srgbClr val="797D8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9" autoAdjust="0"/>
    <p:restoredTop sz="94639" autoAdjust="0"/>
  </p:normalViewPr>
  <p:slideViewPr>
    <p:cSldViewPr snapToGrid="0">
      <p:cViewPr>
        <p:scale>
          <a:sx n="62" d="100"/>
          <a:sy n="62" d="100"/>
        </p:scale>
        <p:origin x="804" y="44"/>
      </p:cViewPr>
      <p:guideLst>
        <p:guide orient="horz" pos="2131"/>
        <p:guide pos="382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3794FB02-8C9B-4F77-B5D0-3EDFA38C2C06}" type="datetimeFigureOut">
              <a:rPr lang="zh-CN" altLang="en-US"/>
              <a:t>2024/11/28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B062BA99-02B4-45F6-BA11-4F4C47324FCC}" type="slidenum">
              <a:rPr lang="zh-CN" altLang="en-US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62BA99-02B4-45F6-BA11-4F4C47324FCC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62BA99-02B4-45F6-BA11-4F4C47324FCC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62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26628" name="灯片编号占位符 3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幼圆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幼圆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幼圆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幼圆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幼圆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幼圆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幼圆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幼圆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幼圆" pitchFamily="49" charset="-122"/>
              </a:defRPr>
            </a:lvl9pPr>
          </a:lstStyle>
          <a:p>
            <a:pPr algn="r" eaLnBrk="1" hangingPunct="1">
              <a:buFont typeface="Arial" panose="020B0604020202020204" pitchFamily="34" charset="0"/>
              <a:buNone/>
            </a:pPr>
            <a:fld id="{07F80FD8-442A-4CAD-9C8D-588A2AC2D451}" type="slidenum">
              <a:rPr lang="zh-CN" altLang="en-US" sz="1200">
                <a:latin typeface="Calibri" panose="020F0502020204030204" charset="0"/>
                <a:ea typeface="SimSun" panose="02010600030101010101" pitchFamily="2" charset="-122"/>
              </a:rPr>
              <a:t>3</a:t>
            </a:fld>
            <a:endParaRPr lang="en-US" altLang="zh-CN" sz="1200">
              <a:latin typeface="Calibri" panose="020F0502020204030204" charset="0"/>
              <a:ea typeface="SimSun" panose="02010600030101010101" pitchFamily="2" charset="-122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38F04A-84B0-4E5D-A1A7-EE43D6EF2A66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389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幼圆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幼圆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幼圆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幼圆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幼圆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幼圆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幼圆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幼圆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幼圆" pitchFamily="49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19CEEAC3-EF5A-43C0-B535-FBC3CFB8D4E2}" type="slidenum">
              <a:rPr lang="zh-CN" altLang="en-US" smtClean="0">
                <a:latin typeface="Calibri" panose="020F0502020204030204" charset="0"/>
                <a:ea typeface="SimSun" panose="02010600030101010101" pitchFamily="2" charset="-122"/>
              </a:rPr>
              <a:t>13</a:t>
            </a:fld>
            <a:endParaRPr lang="en-US" altLang="zh-CN">
              <a:latin typeface="Calibri" panose="020F0502020204030204" charset="0"/>
              <a:ea typeface="SimSun" panose="02010600030101010101" pitchFamily="2" charset="-122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4.xml"/><Relationship Id="rId1" Type="http://schemas.openxmlformats.org/officeDocument/2006/relationships/tags" Target="../tags/tag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22976" y="1163780"/>
            <a:ext cx="7931722" cy="1431777"/>
          </a:xfrm>
        </p:spPr>
        <p:txBody>
          <a:bodyPr anchor="b">
            <a:normAutofit/>
          </a:bodyPr>
          <a:lstStyle>
            <a:lvl1pPr algn="ctr">
              <a:defRPr sz="4800">
                <a:solidFill>
                  <a:schemeClr val="accent1"/>
                </a:solidFill>
                <a:effectLst>
                  <a:outerShdw blurRad="50800" dist="38100" dir="5400000" algn="tl">
                    <a:schemeClr val="bg1">
                      <a:alpha val="90000"/>
                    </a:scheme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22976" y="2646069"/>
            <a:ext cx="7931722" cy="637453"/>
          </a:xfrm>
        </p:spPr>
        <p:txBody>
          <a:bodyPr anchor="ctr" anchorCtr="0"/>
          <a:lstStyle>
            <a:lvl1pPr marL="0" indent="0" algn="ctr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EE91963-C194-4155-A931-A6D9564AACD5}" type="datetimeFigureOut">
              <a:rPr lang="zh-CN" altLang="en-US" smtClean="0"/>
              <a:t>2024/11/28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B45D426-9CE2-458B-BFD7-0AB24AC6613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</p:spPr>
        <p:txBody>
          <a:bodyPr/>
          <a:lstStyle/>
          <a:p>
            <a:fld id="{13D0CE79-49FB-443D-BEF8-6B709DE8FD0C}" type="datetimeFigureOut">
              <a:rPr lang="zh-CN" altLang="en-US" smtClean="0"/>
              <a:t>2024/11/28</a:t>
            </a:fld>
            <a:endParaRPr lang="zh-CN" altLang="en-US"/>
          </a:p>
        </p:txBody>
      </p:sp>
      <p:sp>
        <p:nvSpPr>
          <p:cNvPr id="7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8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</p:spPr>
        <p:txBody>
          <a:bodyPr/>
          <a:lstStyle/>
          <a:p>
            <a:fld id="{EF906490-237C-474C-BA2E-D98840BC1F8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内容占位符 7"/>
          <p:cNvSpPr>
            <a:spLocks noGrp="1"/>
          </p:cNvSpPr>
          <p:nvPr>
            <p:ph sz="quarter" idx="13"/>
          </p:nvPr>
        </p:nvSpPr>
        <p:spPr>
          <a:xfrm>
            <a:off x="838201" y="571503"/>
            <a:ext cx="10515601" cy="564991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0D7EBFF-13DE-42EB-B742-F578D7692D59}" type="datetimeFigureOut">
              <a:rPr lang="zh-CN" altLang="en-US" smtClean="0"/>
              <a:t>2024/11/28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9D6992-257E-4DAA-BA2E-322EE42C06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4564" y="1891145"/>
            <a:ext cx="9822873" cy="1632239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23409" y="3758193"/>
            <a:ext cx="4745182" cy="58521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2700000" scaled="0"/>
          </a:gradFill>
        </p:spPr>
        <p:txBody>
          <a:bodyPr anchor="ctr" anchorCtr="0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4681082-DD20-4256-A049-21B31D8265ED}" type="datetimeFigureOut">
              <a:rPr lang="zh-CN" altLang="en-US" smtClean="0"/>
              <a:t>2024/11/28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F8980A-9E1C-4C8E-9D6F-B4BFE6F98F5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-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600200"/>
            <a:ext cx="5181600" cy="457676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181600" cy="457676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CC8B14C-1CFA-4E13-A55F-5CC6DAC0F820}" type="datetimeFigureOut">
              <a:rPr lang="zh-CN" altLang="en-US" smtClean="0"/>
              <a:t>2024/11/28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53D837-8653-44A2-8A51-25402803C43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149351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3544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3544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6A8F173-6A91-4CA2-9089-14525A0E4176}" type="datetimeFigureOut">
              <a:rPr lang="zh-CN" altLang="en-US" smtClean="0"/>
              <a:t>2024/11/28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D57310F-66EE-4F21-8FA1-57658322BFE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C1AF7C8-0D50-4C39-8A53-790585A92C7A}" type="datetimeFigureOut">
              <a:rPr lang="zh-CN" altLang="en-US" smtClean="0"/>
              <a:t>2024/11/28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988E863-863B-49CC-A6DC-C36648760C41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矩形 7"/>
          <p:cNvSpPr/>
          <p:nvPr userDrawn="1">
            <p:custDataLst>
              <p:tags r:id="rId1"/>
            </p:custDataLst>
          </p:nvPr>
        </p:nvSpPr>
        <p:spPr>
          <a:xfrm>
            <a:off x="0" y="2384931"/>
            <a:ext cx="12192000" cy="20881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rmAutofit/>
          </a:bodyPr>
          <a:lstStyle/>
          <a:p>
            <a:pPr algn="ctr" ea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latin typeface="Arial" panose="020B0604020202020204" pitchFamily="34" charset="0"/>
              <a:ea typeface="黑体" pitchFamily="49" charset="-122"/>
            </a:endParaRPr>
          </a:p>
        </p:txBody>
      </p:sp>
      <p:sp>
        <p:nvSpPr>
          <p:cNvPr id="9" name="任意多边形 8"/>
          <p:cNvSpPr/>
          <p:nvPr userDrawn="1">
            <p:custDataLst>
              <p:tags r:id="rId2"/>
            </p:custDataLst>
          </p:nvPr>
        </p:nvSpPr>
        <p:spPr>
          <a:xfrm>
            <a:off x="1224109" y="2618509"/>
            <a:ext cx="1953437" cy="1620982"/>
          </a:xfrm>
          <a:custGeom>
            <a:avLst/>
            <a:gdLst>
              <a:gd name="connsiteX0" fmla="*/ 683259 w 1501139"/>
              <a:gd name="connsiteY0" fmla="*/ 0 h 1247086"/>
              <a:gd name="connsiteX1" fmla="*/ 962295 w 1501139"/>
              <a:gd name="connsiteY1" fmla="*/ 0 h 1247086"/>
              <a:gd name="connsiteX2" fmla="*/ 1501139 w 1501139"/>
              <a:gd name="connsiteY2" fmla="*/ 623543 h 1247086"/>
              <a:gd name="connsiteX3" fmla="*/ 962295 w 1501139"/>
              <a:gd name="connsiteY3" fmla="*/ 1247086 h 1247086"/>
              <a:gd name="connsiteX4" fmla="*/ 683259 w 1501139"/>
              <a:gd name="connsiteY4" fmla="*/ 1247086 h 1247086"/>
              <a:gd name="connsiteX5" fmla="*/ 1123741 w 1501139"/>
              <a:gd name="connsiteY5" fmla="*/ 737366 h 1247086"/>
              <a:gd name="connsiteX6" fmla="*/ 0 w 1501139"/>
              <a:gd name="connsiteY6" fmla="*/ 737366 h 1247086"/>
              <a:gd name="connsiteX7" fmla="*/ 0 w 1501139"/>
              <a:gd name="connsiteY7" fmla="*/ 509720 h 1247086"/>
              <a:gd name="connsiteX8" fmla="*/ 1123741 w 1501139"/>
              <a:gd name="connsiteY8" fmla="*/ 509720 h 1247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01139" h="1247086">
                <a:moveTo>
                  <a:pt x="683259" y="0"/>
                </a:moveTo>
                <a:lnTo>
                  <a:pt x="962295" y="0"/>
                </a:lnTo>
                <a:lnTo>
                  <a:pt x="1501139" y="623543"/>
                </a:lnTo>
                <a:lnTo>
                  <a:pt x="962295" y="1247086"/>
                </a:lnTo>
                <a:lnTo>
                  <a:pt x="683259" y="1247086"/>
                </a:lnTo>
                <a:lnTo>
                  <a:pt x="1123741" y="737366"/>
                </a:lnTo>
                <a:lnTo>
                  <a:pt x="0" y="737366"/>
                </a:lnTo>
                <a:lnTo>
                  <a:pt x="0" y="509720"/>
                </a:lnTo>
                <a:lnTo>
                  <a:pt x="1123741" y="50972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rmAutofit/>
          </a:bodyPr>
          <a:lstStyle/>
          <a:p>
            <a:pPr algn="ctr" ea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tx1"/>
              </a:solidFill>
              <a:latin typeface="Arial" panose="020B0604020202020204" pitchFamily="34" charset="0"/>
              <a:ea typeface="黑体" pitchFamily="49" charset="-122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373584" y="2417402"/>
            <a:ext cx="7376652" cy="2023197"/>
          </a:xfrm>
        </p:spPr>
        <p:txBody>
          <a:bodyPr>
            <a:normAutofit/>
          </a:bodyPr>
          <a:lstStyle>
            <a:lvl1pPr>
              <a:defRPr sz="1150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50800" dist="38100" dir="5400000" algn="tl">
                    <a:schemeClr val="bg1">
                      <a:alpha val="90000"/>
                    </a:schemeClr>
                  </a:outerShdw>
                </a:effectLst>
              </a:defRPr>
            </a:lvl1pPr>
          </a:lstStyle>
          <a:p>
            <a:r>
              <a:rPr lang="zh-CN" altLang="en-US" dirty="0"/>
              <a:t>编辑标题</a:t>
            </a:r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E1A64B0-2556-4AC3-8815-7D84B68926D9}" type="datetimeFigureOut">
              <a:rPr lang="zh-CN" altLang="en-US" smtClean="0"/>
              <a:t>2024/11/28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4DE298B-EB38-45E5-A489-A43686910EB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7" y="624840"/>
            <a:ext cx="416520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624840"/>
            <a:ext cx="6170400" cy="54036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7" y="2225040"/>
            <a:ext cx="4165200" cy="3811588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2024/11/28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ly-arranged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 hasCustomPrompt="1"/>
          </p:nvPr>
        </p:nvSpPr>
        <p:spPr>
          <a:xfrm>
            <a:off x="9875520" y="365125"/>
            <a:ext cx="1478280" cy="5811838"/>
          </a:xfrm>
        </p:spPr>
        <p:txBody>
          <a:bodyPr vert="eaVert"/>
          <a:lstStyle/>
          <a:p>
            <a:r>
              <a:rPr lang="zh-CN" altLang="en-US" dirty="0"/>
              <a:t>编辑标题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84920" cy="5811838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CB32A58-5418-4948-B31E-011C00545850}" type="datetimeFigureOut">
              <a:rPr lang="zh-CN" altLang="en-US" smtClean="0"/>
              <a:t>2024/11/28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A5C2178-6C2A-4B6C-BA29-DE8606164F1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2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ags" Target="../tags/tag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838200" y="365125"/>
            <a:ext cx="10515600" cy="10369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838200" y="1584960"/>
            <a:ext cx="10515600" cy="46177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11050527-7184-451D-90E8-F8AEDF40902B}" type="datetimeFigureOut">
              <a:rPr lang="zh-CN" altLang="en-US" smtClean="0"/>
              <a:t>2024/11/28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829963F3-7F48-4F40-B679-DAEE7EC7241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lnSpc>
          <a:spcPct val="90000"/>
        </a:lnSpc>
        <a:spcBef>
          <a:spcPts val="1000"/>
        </a:spcBef>
        <a:buClr>
          <a:schemeClr val="tx1"/>
        </a:buClr>
        <a:buFont typeface="Wingdings" panose="05000000000000000000" pitchFamily="2" charset="2"/>
        <a:buChar char="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 typeface="Wingdings" panose="05000000000000000000" pitchFamily="2" charset="2"/>
        <a:buChar char="n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 typeface="Wingdings" panose="05000000000000000000" pitchFamily="2" charset="2"/>
        <a:buChar char="n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 typeface="Wingdings" panose="05000000000000000000" pitchFamily="2" charset="2"/>
        <a:buChar char="n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 typeface="Wingdings" panose="05000000000000000000" pitchFamily="2" charset="2"/>
        <a:buChar char="n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28.xml"/><Relationship Id="rId1" Type="http://schemas.openxmlformats.org/officeDocument/2006/relationships/tags" Target="../tags/tag27.xml"/><Relationship Id="rId4" Type="http://schemas.openxmlformats.org/officeDocument/2006/relationships/notesSlide" Target="../notesSlides/notesSlide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14.xml"/><Relationship Id="rId13" Type="http://schemas.openxmlformats.org/officeDocument/2006/relationships/tags" Target="../tags/tag19.xml"/><Relationship Id="rId3" Type="http://schemas.openxmlformats.org/officeDocument/2006/relationships/tags" Target="../tags/tag9.xml"/><Relationship Id="rId7" Type="http://schemas.openxmlformats.org/officeDocument/2006/relationships/tags" Target="../tags/tag13.xml"/><Relationship Id="rId12" Type="http://schemas.openxmlformats.org/officeDocument/2006/relationships/tags" Target="../tags/tag18.xml"/><Relationship Id="rId17" Type="http://schemas.openxmlformats.org/officeDocument/2006/relationships/slide" Target="slide1.xml"/><Relationship Id="rId2" Type="http://schemas.openxmlformats.org/officeDocument/2006/relationships/tags" Target="../tags/tag8.xml"/><Relationship Id="rId16" Type="http://schemas.openxmlformats.org/officeDocument/2006/relationships/notesSlide" Target="../notesSlides/notesSlide2.xml"/><Relationship Id="rId1" Type="http://schemas.openxmlformats.org/officeDocument/2006/relationships/tags" Target="../tags/tag7.xml"/><Relationship Id="rId6" Type="http://schemas.openxmlformats.org/officeDocument/2006/relationships/tags" Target="../tags/tag12.xml"/><Relationship Id="rId11" Type="http://schemas.openxmlformats.org/officeDocument/2006/relationships/tags" Target="../tags/tag17.xml"/><Relationship Id="rId5" Type="http://schemas.openxmlformats.org/officeDocument/2006/relationships/tags" Target="../tags/tag11.xml"/><Relationship Id="rId15" Type="http://schemas.openxmlformats.org/officeDocument/2006/relationships/slideLayout" Target="../slideLayouts/slideLayout7.xml"/><Relationship Id="rId10" Type="http://schemas.openxmlformats.org/officeDocument/2006/relationships/tags" Target="../tags/tag16.xml"/><Relationship Id="rId4" Type="http://schemas.openxmlformats.org/officeDocument/2006/relationships/tags" Target="../tags/tag10.xml"/><Relationship Id="rId9" Type="http://schemas.openxmlformats.org/officeDocument/2006/relationships/tags" Target="../tags/tag15.xml"/><Relationship Id="rId14" Type="http://schemas.openxmlformats.org/officeDocument/2006/relationships/tags" Target="../tags/tag2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tags" Target="../tags/tag21.xml"/><Relationship Id="rId6" Type="http://schemas.openxmlformats.org/officeDocument/2006/relationships/image" Target="../media/image3.png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tags" Target="../tags/tag26.xml"/><Relationship Id="rId2" Type="http://schemas.openxmlformats.org/officeDocument/2006/relationships/tags" Target="../tags/tag25.xml"/><Relationship Id="rId1" Type="http://schemas.openxmlformats.org/officeDocument/2006/relationships/tags" Target="../tags/tag24.xml"/><Relationship Id="rId6" Type="http://schemas.openxmlformats.org/officeDocument/2006/relationships/image" Target="../media/image4.png"/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2" name="Rectangle 4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pPr>
              <a:spcAft>
                <a:spcPts val="0"/>
              </a:spcAft>
              <a:defRPr/>
            </a:pPr>
            <a:r>
              <a:rPr lang="en-US" altLang="zh-CN" dirty="0"/>
              <a:t>HOTEL MANAGEMENT SYSTEM</a:t>
            </a:r>
          </a:p>
        </p:txBody>
      </p:sp>
      <p:sp>
        <p:nvSpPr>
          <p:cNvPr id="2" name="Text Box 1"/>
          <p:cNvSpPr txBox="1"/>
          <p:nvPr/>
        </p:nvSpPr>
        <p:spPr>
          <a:xfrm>
            <a:off x="381635" y="4685030"/>
            <a:ext cx="46685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Presented to:</a:t>
            </a:r>
          </a:p>
          <a:p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Ms. Sidra Khalid</a:t>
            </a:r>
          </a:p>
          <a:p>
            <a:endParaRPr lang="en-US" dirty="0">
              <a:solidFill>
                <a:schemeClr val="tx1">
                  <a:lumMod val="60000"/>
                  <a:lumOff val="40000"/>
                </a:schemeClr>
              </a:solidFill>
            </a:endParaRPr>
          </a:p>
          <a:p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Prepared by:</a:t>
            </a:r>
          </a:p>
          <a:p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M. Raed Sajid (22I-0968)</a:t>
            </a:r>
          </a:p>
          <a:p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Gulzar Amin (22I-8810)</a:t>
            </a:r>
          </a:p>
        </p:txBody>
      </p: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B38F1A8-8A41-BCD9-3919-14C34D9F43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293" y="1584325"/>
            <a:ext cx="6087413" cy="4618038"/>
          </a:xfr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EF520CD-B989-73D4-1C36-CE4AD78EF2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1954" y="1584325"/>
            <a:ext cx="5628091" cy="4618038"/>
          </a:xfr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F579728-53DD-9219-B94F-705C49D15F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5931" y="1584325"/>
            <a:ext cx="6640137" cy="4618038"/>
          </a:xfr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r>
              <a:rPr lang="en-US" altLang="zh-CN"/>
              <a:t>Thanks</a:t>
            </a:r>
            <a:endParaRPr lang="zh-CN" altLang="en-US" dirty="0"/>
          </a:p>
        </p:txBody>
      </p:sp>
    </p:spTree>
    <p:custDataLst>
      <p:tags r:id="rId1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>
            <p:custDataLst>
              <p:tags r:id="rId2"/>
            </p:custDataLst>
          </p:nvPr>
        </p:nvSpPr>
        <p:spPr>
          <a:xfrm>
            <a:off x="3251200" y="482600"/>
            <a:ext cx="5689600" cy="914400"/>
          </a:xfrm>
          <a:prstGeom prst="rect">
            <a:avLst/>
          </a:prstGeom>
        </p:spPr>
        <p:txBody>
          <a:bodyPr wrap="square" anchor="ctr">
            <a:normAutofit/>
          </a:bodyPr>
          <a:lstStyle/>
          <a:p>
            <a:pPr algn="ctr">
              <a:defRPr/>
            </a:pPr>
            <a:r>
              <a:rPr lang="en-US" altLang="zh-CN" sz="4000" b="1">
                <a:solidFill>
                  <a:srgbClr val="4F5A71">
                    <a:lumMod val="75000"/>
                  </a:srgbClr>
                </a:solidFill>
                <a:effectLst>
                  <a:outerShdw blurRad="50800" dist="38100" dir="5400000" algn="t" rotWithShape="0">
                    <a:srgbClr val="FFFFFF">
                      <a:alpha val="90000"/>
                    </a:srgbClr>
                  </a:outerShdw>
                </a:effectLst>
                <a:latin typeface="+mj-lt"/>
                <a:ea typeface="+mj-ea"/>
                <a:cs typeface="+mj-cs"/>
              </a:rPr>
              <a:t>CONTENTS</a:t>
            </a:r>
            <a:endParaRPr lang="zh-CN" altLang="en-US" sz="2800" dirty="0">
              <a:latin typeface="+mj-lt"/>
              <a:ea typeface="+mj-ea"/>
              <a:cs typeface="+mj-cs"/>
            </a:endParaRPr>
          </a:p>
        </p:txBody>
      </p:sp>
      <p:grpSp>
        <p:nvGrpSpPr>
          <p:cNvPr id="2" name="组合 1"/>
          <p:cNvGrpSpPr/>
          <p:nvPr>
            <p:custDataLst>
              <p:tags r:id="rId3"/>
            </p:custDataLst>
          </p:nvPr>
        </p:nvGrpSpPr>
        <p:grpSpPr>
          <a:xfrm>
            <a:off x="3702844" y="2077028"/>
            <a:ext cx="4786312" cy="656266"/>
            <a:chOff x="2376488" y="2746375"/>
            <a:chExt cx="3948112" cy="541338"/>
          </a:xfrm>
        </p:grpSpPr>
        <p:sp>
          <p:nvSpPr>
            <p:cNvPr id="49" name="MH_Number_1">
              <a:hlinkClick r:id="rId17" action="ppaction://hlinksldjump"/>
            </p:cNvPr>
            <p:cNvSpPr>
              <a:spLocks noChangeArrowheads="1"/>
            </p:cNvSpPr>
            <p:nvPr>
              <p:custDataLst>
                <p:tags r:id="rId13"/>
              </p:custDataLst>
            </p:nvPr>
          </p:nvSpPr>
          <p:spPr bwMode="auto">
            <a:xfrm>
              <a:off x="2376488" y="2782888"/>
              <a:ext cx="465137" cy="468312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lumMod val="60000"/>
                    <a:lumOff val="40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2700000" scaled="0"/>
            </a:gradFill>
            <a:ln w="19050" cmpd="sng">
              <a:solidFill>
                <a:srgbClr val="FFFFFF"/>
              </a:solidFill>
              <a:round/>
            </a:ln>
          </p:spPr>
          <p:txBody>
            <a:bodyPr wrap="square" anchor="ctr">
              <a:no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Gulim" pitchFamily="34" charset="-127"/>
                  <a:ea typeface="Gulim" pitchFamily="34" charset="-127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Gulim" pitchFamily="34" charset="-127"/>
                  <a:ea typeface="Gulim" pitchFamily="34" charset="-127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Gulim" pitchFamily="34" charset="-127"/>
                  <a:ea typeface="Gulim" pitchFamily="34" charset="-127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Gulim" pitchFamily="34" charset="-127"/>
                  <a:ea typeface="Gulim" pitchFamily="34" charset="-127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Gulim" pitchFamily="34" charset="-127"/>
                  <a:ea typeface="Gulim" pitchFamily="34" charset="-127"/>
                </a:defRPr>
              </a:lvl5pPr>
              <a:lvl6pPr marL="25146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ulim" pitchFamily="34" charset="-127"/>
                  <a:ea typeface="Gulim" pitchFamily="34" charset="-127"/>
                </a:defRPr>
              </a:lvl6pPr>
              <a:lvl7pPr marL="29718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ulim" pitchFamily="34" charset="-127"/>
                  <a:ea typeface="Gulim" pitchFamily="34" charset="-127"/>
                </a:defRPr>
              </a:lvl7pPr>
              <a:lvl8pPr marL="34290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ulim" pitchFamily="34" charset="-127"/>
                  <a:ea typeface="Gulim" pitchFamily="34" charset="-127"/>
                </a:defRPr>
              </a:lvl8pPr>
              <a:lvl9pPr marL="38862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ulim" pitchFamily="34" charset="-127"/>
                  <a:ea typeface="Gulim" pitchFamily="34" charset="-127"/>
                </a:defRPr>
              </a:lvl9pPr>
            </a:lstStyle>
            <a:p>
              <a:pPr algn="ctr" eaLnBrk="1" latinLnBrk="1" hangingPunct="1">
                <a:defRPr/>
              </a:pPr>
              <a:r>
                <a:rPr lang="en-US" altLang="zh-CN" sz="2400" kern="0" dirty="0">
                  <a:solidFill>
                    <a:srgbClr val="FFFFFF"/>
                  </a:solidFill>
                  <a:latin typeface="+mn-lt"/>
                  <a:ea typeface="+mn-ea"/>
                </a:rPr>
                <a:t>1</a:t>
              </a:r>
            </a:p>
          </p:txBody>
        </p:sp>
        <p:sp>
          <p:nvSpPr>
            <p:cNvPr id="104" name="MH_Entry_1">
              <a:hlinkClick r:id="rId17" action="ppaction://hlinksldjump"/>
            </p:cNvPr>
            <p:cNvSpPr>
              <a:spLocks noChangeArrowheads="1"/>
            </p:cNvSpPr>
            <p:nvPr>
              <p:custDataLst>
                <p:tags r:id="rId14"/>
              </p:custDataLst>
            </p:nvPr>
          </p:nvSpPr>
          <p:spPr bwMode="auto">
            <a:xfrm>
              <a:off x="2987675" y="2746375"/>
              <a:ext cx="3336925" cy="541338"/>
            </a:xfrm>
            <a:prstGeom prst="roundRect">
              <a:avLst>
                <a:gd name="adj" fmla="val 12032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rgbClr val="FFFFFF"/>
              </a:solidFill>
            </a:ln>
          </p:spPr>
          <p:txBody>
            <a:bodyPr wrap="square" lIns="0" tIns="0" rIns="0" bIns="0" anchor="ctr">
              <a:norm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Gulim" pitchFamily="34" charset="-127"/>
                  <a:ea typeface="Gulim" pitchFamily="34" charset="-127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Gulim" pitchFamily="34" charset="-127"/>
                  <a:ea typeface="Gulim" pitchFamily="34" charset="-127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Gulim" pitchFamily="34" charset="-127"/>
                  <a:ea typeface="Gulim" pitchFamily="34" charset="-127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Gulim" pitchFamily="34" charset="-127"/>
                  <a:ea typeface="Gulim" pitchFamily="34" charset="-127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Gulim" pitchFamily="34" charset="-127"/>
                  <a:ea typeface="Gulim" pitchFamily="34" charset="-127"/>
                </a:defRPr>
              </a:lvl5pPr>
              <a:lvl6pPr marL="25146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ulim" pitchFamily="34" charset="-127"/>
                  <a:ea typeface="Gulim" pitchFamily="34" charset="-127"/>
                </a:defRPr>
              </a:lvl6pPr>
              <a:lvl7pPr marL="29718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ulim" pitchFamily="34" charset="-127"/>
                  <a:ea typeface="Gulim" pitchFamily="34" charset="-127"/>
                </a:defRPr>
              </a:lvl7pPr>
              <a:lvl8pPr marL="34290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ulim" pitchFamily="34" charset="-127"/>
                  <a:ea typeface="Gulim" pitchFamily="34" charset="-127"/>
                </a:defRPr>
              </a:lvl8pPr>
              <a:lvl9pPr marL="38862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ulim" pitchFamily="34" charset="-127"/>
                  <a:ea typeface="Gulim" pitchFamily="34" charset="-127"/>
                </a:defRPr>
              </a:lvl9pPr>
            </a:lstStyle>
            <a:p>
              <a:pPr algn="ctr" eaLnBrk="1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000" kern="0" dirty="0">
                  <a:latin typeface="+mn-lt"/>
                  <a:ea typeface="+mn-ea"/>
                  <a:sym typeface="+mn-ea"/>
                </a:rPr>
                <a:t>INTRODUCTION</a:t>
              </a:r>
              <a:endParaRPr lang="ko-KR" altLang="en-US" sz="2000" kern="0" dirty="0">
                <a:latin typeface="+mn-lt"/>
                <a:ea typeface="+mn-ea"/>
              </a:endParaRPr>
            </a:p>
          </p:txBody>
        </p:sp>
      </p:grpSp>
      <p:grpSp>
        <p:nvGrpSpPr>
          <p:cNvPr id="3" name="组合 2"/>
          <p:cNvGrpSpPr/>
          <p:nvPr>
            <p:custDataLst>
              <p:tags r:id="rId4"/>
            </p:custDataLst>
          </p:nvPr>
        </p:nvGrpSpPr>
        <p:grpSpPr>
          <a:xfrm>
            <a:off x="3702844" y="3133598"/>
            <a:ext cx="4786312" cy="656265"/>
            <a:chOff x="2376488" y="3617913"/>
            <a:chExt cx="3948112" cy="541337"/>
          </a:xfrm>
        </p:grpSpPr>
        <p:sp>
          <p:nvSpPr>
            <p:cNvPr id="77" name="MH_Number_2">
              <a:hlinkClick r:id="rId17" action="ppaction://hlinksldjump"/>
            </p:cNvPr>
            <p:cNvSpPr>
              <a:spLocks noChangeArrowheads="1"/>
            </p:cNvSpPr>
            <p:nvPr>
              <p:custDataLst>
                <p:tags r:id="rId11"/>
              </p:custDataLst>
            </p:nvPr>
          </p:nvSpPr>
          <p:spPr bwMode="auto">
            <a:xfrm>
              <a:off x="2376488" y="3654425"/>
              <a:ext cx="465137" cy="468313"/>
            </a:xfrm>
            <a:prstGeom prst="ellipse">
              <a:avLst/>
            </a:prstGeom>
            <a:gradFill rotWithShape="1">
              <a:gsLst>
                <a:gs pos="0">
                  <a:schemeClr val="accent4">
                    <a:lumMod val="60000"/>
                    <a:lumOff val="40000"/>
                  </a:schemeClr>
                </a:gs>
                <a:gs pos="100000">
                  <a:schemeClr val="accent4">
                    <a:lumMod val="75000"/>
                  </a:schemeClr>
                </a:gs>
              </a:gsLst>
              <a:lin ang="2700000" scaled="0"/>
            </a:gradFill>
            <a:ln w="19050" cmpd="sng">
              <a:solidFill>
                <a:srgbClr val="FFFFFF"/>
              </a:solidFill>
              <a:round/>
            </a:ln>
          </p:spPr>
          <p:txBody>
            <a:bodyPr wrap="square" anchor="ctr">
              <a:no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Gulim" pitchFamily="34" charset="-127"/>
                  <a:ea typeface="Gulim" pitchFamily="34" charset="-127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Gulim" pitchFamily="34" charset="-127"/>
                  <a:ea typeface="Gulim" pitchFamily="34" charset="-127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Gulim" pitchFamily="34" charset="-127"/>
                  <a:ea typeface="Gulim" pitchFamily="34" charset="-127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Gulim" pitchFamily="34" charset="-127"/>
                  <a:ea typeface="Gulim" pitchFamily="34" charset="-127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Gulim" pitchFamily="34" charset="-127"/>
                  <a:ea typeface="Gulim" pitchFamily="34" charset="-127"/>
                </a:defRPr>
              </a:lvl5pPr>
              <a:lvl6pPr marL="25146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ulim" pitchFamily="34" charset="-127"/>
                  <a:ea typeface="Gulim" pitchFamily="34" charset="-127"/>
                </a:defRPr>
              </a:lvl6pPr>
              <a:lvl7pPr marL="29718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ulim" pitchFamily="34" charset="-127"/>
                  <a:ea typeface="Gulim" pitchFamily="34" charset="-127"/>
                </a:defRPr>
              </a:lvl7pPr>
              <a:lvl8pPr marL="34290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ulim" pitchFamily="34" charset="-127"/>
                  <a:ea typeface="Gulim" pitchFamily="34" charset="-127"/>
                </a:defRPr>
              </a:lvl8pPr>
              <a:lvl9pPr marL="38862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ulim" pitchFamily="34" charset="-127"/>
                  <a:ea typeface="Gulim" pitchFamily="34" charset="-127"/>
                </a:defRPr>
              </a:lvl9pPr>
            </a:lstStyle>
            <a:p>
              <a:pPr algn="ctr" eaLnBrk="1" latinLnBrk="1" hangingPunct="1">
                <a:defRPr/>
              </a:pPr>
              <a:r>
                <a:rPr lang="en-US" altLang="zh-CN" sz="2400" kern="0" dirty="0">
                  <a:solidFill>
                    <a:srgbClr val="FFFFFF"/>
                  </a:solidFill>
                  <a:latin typeface="+mn-lt"/>
                  <a:ea typeface="+mn-ea"/>
                </a:rPr>
                <a:t>2</a:t>
              </a:r>
            </a:p>
          </p:txBody>
        </p:sp>
        <p:sp>
          <p:nvSpPr>
            <p:cNvPr id="76" name="MH_Entry_2">
              <a:hlinkClick r:id="rId17" action="ppaction://hlinksldjump"/>
            </p:cNvPr>
            <p:cNvSpPr>
              <a:spLocks noChangeArrowheads="1"/>
            </p:cNvSpPr>
            <p:nvPr>
              <p:custDataLst>
                <p:tags r:id="rId12"/>
              </p:custDataLst>
            </p:nvPr>
          </p:nvSpPr>
          <p:spPr bwMode="auto">
            <a:xfrm>
              <a:off x="2987675" y="3617913"/>
              <a:ext cx="3336925" cy="541337"/>
            </a:xfrm>
            <a:prstGeom prst="roundRect">
              <a:avLst>
                <a:gd name="adj" fmla="val 12032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FFFF"/>
              </a:solidFill>
            </a:ln>
          </p:spPr>
          <p:txBody>
            <a:bodyPr wrap="square" lIns="0" tIns="0" rIns="0" bIns="0" anchor="ctr">
              <a:normAutofit/>
            </a:bodyPr>
            <a:lstStyle/>
            <a:p>
              <a:pPr algn="ctr" latinLnBrk="1">
                <a:defRPr/>
              </a:pPr>
              <a:r>
                <a:rPr lang="en-US" altLang="ko-KR" sz="2000" kern="0" dirty="0">
                  <a:latin typeface="+mn-lt"/>
                  <a:ea typeface="+mn-ea"/>
                  <a:sym typeface="+mn-ea"/>
                </a:rPr>
                <a:t>DESCRIPTION</a:t>
              </a:r>
              <a:endParaRPr lang="ko-KR" altLang="en-US" sz="2000" kern="0" dirty="0">
                <a:latin typeface="+mn-lt"/>
                <a:ea typeface="+mn-ea"/>
              </a:endParaRPr>
            </a:p>
          </p:txBody>
        </p:sp>
      </p:grpSp>
      <p:grpSp>
        <p:nvGrpSpPr>
          <p:cNvPr id="5" name="组合 4"/>
          <p:cNvGrpSpPr/>
          <p:nvPr>
            <p:custDataLst>
              <p:tags r:id="rId5"/>
            </p:custDataLst>
          </p:nvPr>
        </p:nvGrpSpPr>
        <p:grpSpPr>
          <a:xfrm>
            <a:off x="3702844" y="4188242"/>
            <a:ext cx="4786312" cy="656265"/>
            <a:chOff x="2376488" y="4487863"/>
            <a:chExt cx="3948112" cy="541337"/>
          </a:xfrm>
        </p:grpSpPr>
        <p:sp>
          <p:nvSpPr>
            <p:cNvPr id="7" name="MH_Number_1">
              <a:hlinkClick r:id="rId17" action="ppaction://hlinksldjump"/>
            </p:cNvPr>
            <p:cNvSpPr>
              <a:spLocks noChangeArrowheads="1"/>
            </p:cNvSpPr>
            <p:nvPr>
              <p:custDataLst>
                <p:tags r:id="rId9"/>
              </p:custDataLst>
            </p:nvPr>
          </p:nvSpPr>
          <p:spPr bwMode="auto">
            <a:xfrm>
              <a:off x="2376488" y="4524375"/>
              <a:ext cx="465137" cy="468313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lumMod val="60000"/>
                    <a:lumOff val="40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2700000" scaled="0"/>
            </a:gradFill>
            <a:ln w="19050" cmpd="sng">
              <a:solidFill>
                <a:srgbClr val="FFFFFF"/>
              </a:solidFill>
              <a:round/>
            </a:ln>
          </p:spPr>
          <p:txBody>
            <a:bodyPr wrap="square" anchor="ctr">
              <a:no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Gulim" pitchFamily="34" charset="-127"/>
                  <a:ea typeface="Gulim" pitchFamily="34" charset="-127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Gulim" pitchFamily="34" charset="-127"/>
                  <a:ea typeface="Gulim" pitchFamily="34" charset="-127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Gulim" pitchFamily="34" charset="-127"/>
                  <a:ea typeface="Gulim" pitchFamily="34" charset="-127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Gulim" pitchFamily="34" charset="-127"/>
                  <a:ea typeface="Gulim" pitchFamily="34" charset="-127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Gulim" pitchFamily="34" charset="-127"/>
                  <a:ea typeface="Gulim" pitchFamily="34" charset="-127"/>
                </a:defRPr>
              </a:lvl5pPr>
              <a:lvl6pPr marL="25146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ulim" pitchFamily="34" charset="-127"/>
                  <a:ea typeface="Gulim" pitchFamily="34" charset="-127"/>
                </a:defRPr>
              </a:lvl6pPr>
              <a:lvl7pPr marL="29718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ulim" pitchFamily="34" charset="-127"/>
                  <a:ea typeface="Gulim" pitchFamily="34" charset="-127"/>
                </a:defRPr>
              </a:lvl7pPr>
              <a:lvl8pPr marL="34290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ulim" pitchFamily="34" charset="-127"/>
                  <a:ea typeface="Gulim" pitchFamily="34" charset="-127"/>
                </a:defRPr>
              </a:lvl8pPr>
              <a:lvl9pPr marL="38862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ulim" pitchFamily="34" charset="-127"/>
                  <a:ea typeface="Gulim" pitchFamily="34" charset="-127"/>
                </a:defRPr>
              </a:lvl9pPr>
            </a:lstStyle>
            <a:p>
              <a:pPr algn="ctr" eaLnBrk="1" latinLnBrk="1" hangingPunct="1">
                <a:defRPr/>
              </a:pPr>
              <a:r>
                <a:rPr lang="en-US" altLang="zh-CN" sz="2400" kern="0" dirty="0">
                  <a:solidFill>
                    <a:srgbClr val="FFFFFF"/>
                  </a:solidFill>
                  <a:latin typeface="+mn-lt"/>
                  <a:ea typeface="+mn-ea"/>
                </a:rPr>
                <a:t>3</a:t>
              </a:r>
            </a:p>
          </p:txBody>
        </p:sp>
        <p:sp>
          <p:nvSpPr>
            <p:cNvPr id="8" name="MH_Entry_1">
              <a:hlinkClick r:id="rId17" action="ppaction://hlinksldjump"/>
            </p:cNvPr>
            <p:cNvSpPr>
              <a:spLocks noChangeArrowheads="1"/>
            </p:cNvSpPr>
            <p:nvPr>
              <p:custDataLst>
                <p:tags r:id="rId10"/>
              </p:custDataLst>
            </p:nvPr>
          </p:nvSpPr>
          <p:spPr bwMode="auto">
            <a:xfrm>
              <a:off x="2987675" y="4487863"/>
              <a:ext cx="3336925" cy="541337"/>
            </a:xfrm>
            <a:prstGeom prst="roundRect">
              <a:avLst>
                <a:gd name="adj" fmla="val 12032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rgbClr val="FFFFFF"/>
              </a:solidFill>
            </a:ln>
          </p:spPr>
          <p:txBody>
            <a:bodyPr wrap="square" lIns="0" tIns="0" rIns="0" bIns="0" anchor="ctr">
              <a:norm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Gulim" pitchFamily="34" charset="-127"/>
                  <a:ea typeface="Gulim" pitchFamily="34" charset="-127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Gulim" pitchFamily="34" charset="-127"/>
                  <a:ea typeface="Gulim" pitchFamily="34" charset="-127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Gulim" pitchFamily="34" charset="-127"/>
                  <a:ea typeface="Gulim" pitchFamily="34" charset="-127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Gulim" pitchFamily="34" charset="-127"/>
                  <a:ea typeface="Gulim" pitchFamily="34" charset="-127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Gulim" pitchFamily="34" charset="-127"/>
                  <a:ea typeface="Gulim" pitchFamily="34" charset="-127"/>
                </a:defRPr>
              </a:lvl5pPr>
              <a:lvl6pPr marL="25146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ulim" pitchFamily="34" charset="-127"/>
                  <a:ea typeface="Gulim" pitchFamily="34" charset="-127"/>
                </a:defRPr>
              </a:lvl6pPr>
              <a:lvl7pPr marL="29718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ulim" pitchFamily="34" charset="-127"/>
                  <a:ea typeface="Gulim" pitchFamily="34" charset="-127"/>
                </a:defRPr>
              </a:lvl7pPr>
              <a:lvl8pPr marL="34290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ulim" pitchFamily="34" charset="-127"/>
                  <a:ea typeface="Gulim" pitchFamily="34" charset="-127"/>
                </a:defRPr>
              </a:lvl8pPr>
              <a:lvl9pPr marL="38862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ulim" pitchFamily="34" charset="-127"/>
                  <a:ea typeface="Gulim" pitchFamily="34" charset="-127"/>
                </a:defRPr>
              </a:lvl9pPr>
            </a:lstStyle>
            <a:p>
              <a:pPr algn="ctr" eaLnBrk="1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000" kern="0" dirty="0">
                  <a:latin typeface="+mn-lt"/>
                  <a:ea typeface="+mn-ea"/>
                  <a:sym typeface="+mn-ea"/>
                </a:rPr>
                <a:t>SOME USE CASES</a:t>
              </a:r>
              <a:endParaRPr lang="ko-KR" altLang="en-US" sz="2000" kern="0" dirty="0">
                <a:latin typeface="+mn-lt"/>
                <a:ea typeface="+mn-ea"/>
              </a:endParaRPr>
            </a:p>
          </p:txBody>
        </p:sp>
      </p:grpSp>
      <p:grpSp>
        <p:nvGrpSpPr>
          <p:cNvPr id="6" name="组合 5"/>
          <p:cNvGrpSpPr/>
          <p:nvPr>
            <p:custDataLst>
              <p:tags r:id="rId6"/>
            </p:custDataLst>
          </p:nvPr>
        </p:nvGrpSpPr>
        <p:grpSpPr>
          <a:xfrm>
            <a:off x="3702844" y="5242886"/>
            <a:ext cx="4786312" cy="656265"/>
            <a:chOff x="2376488" y="5357813"/>
            <a:chExt cx="3948112" cy="541337"/>
          </a:xfrm>
        </p:grpSpPr>
        <p:sp>
          <p:nvSpPr>
            <p:cNvPr id="9" name="MH_Number_2">
              <a:hlinkClick r:id="rId17" action="ppaction://hlinksldjump"/>
            </p:cNvPr>
            <p:cNvSpPr>
              <a:spLocks noChangeArrowheads="1"/>
            </p:cNvSpPr>
            <p:nvPr>
              <p:custDataLst>
                <p:tags r:id="rId7"/>
              </p:custDataLst>
            </p:nvPr>
          </p:nvSpPr>
          <p:spPr bwMode="auto">
            <a:xfrm>
              <a:off x="2376488" y="5394325"/>
              <a:ext cx="465137" cy="468313"/>
            </a:xfrm>
            <a:prstGeom prst="ellipse">
              <a:avLst/>
            </a:prstGeom>
            <a:gradFill rotWithShape="1">
              <a:gsLst>
                <a:gs pos="0">
                  <a:schemeClr val="accent4">
                    <a:lumMod val="60000"/>
                    <a:lumOff val="40000"/>
                  </a:schemeClr>
                </a:gs>
                <a:gs pos="100000">
                  <a:schemeClr val="accent4">
                    <a:lumMod val="75000"/>
                  </a:schemeClr>
                </a:gs>
              </a:gsLst>
              <a:lin ang="2700000" scaled="0"/>
            </a:gradFill>
            <a:ln w="19050" cmpd="sng">
              <a:solidFill>
                <a:srgbClr val="FFFFFF"/>
              </a:solidFill>
              <a:round/>
            </a:ln>
          </p:spPr>
          <p:txBody>
            <a:bodyPr wrap="square" anchor="ctr">
              <a:no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Gulim" pitchFamily="34" charset="-127"/>
                  <a:ea typeface="Gulim" pitchFamily="34" charset="-127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Gulim" pitchFamily="34" charset="-127"/>
                  <a:ea typeface="Gulim" pitchFamily="34" charset="-127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Gulim" pitchFamily="34" charset="-127"/>
                  <a:ea typeface="Gulim" pitchFamily="34" charset="-127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Gulim" pitchFamily="34" charset="-127"/>
                  <a:ea typeface="Gulim" pitchFamily="34" charset="-127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Gulim" pitchFamily="34" charset="-127"/>
                  <a:ea typeface="Gulim" pitchFamily="34" charset="-127"/>
                </a:defRPr>
              </a:lvl5pPr>
              <a:lvl6pPr marL="25146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ulim" pitchFamily="34" charset="-127"/>
                  <a:ea typeface="Gulim" pitchFamily="34" charset="-127"/>
                </a:defRPr>
              </a:lvl6pPr>
              <a:lvl7pPr marL="29718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ulim" pitchFamily="34" charset="-127"/>
                  <a:ea typeface="Gulim" pitchFamily="34" charset="-127"/>
                </a:defRPr>
              </a:lvl7pPr>
              <a:lvl8pPr marL="34290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ulim" pitchFamily="34" charset="-127"/>
                  <a:ea typeface="Gulim" pitchFamily="34" charset="-127"/>
                </a:defRPr>
              </a:lvl8pPr>
              <a:lvl9pPr marL="38862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ulim" pitchFamily="34" charset="-127"/>
                  <a:ea typeface="Gulim" pitchFamily="34" charset="-127"/>
                </a:defRPr>
              </a:lvl9pPr>
            </a:lstStyle>
            <a:p>
              <a:pPr algn="ctr" eaLnBrk="1" latinLnBrk="1" hangingPunct="1">
                <a:defRPr/>
              </a:pPr>
              <a:r>
                <a:rPr lang="en-US" altLang="zh-CN" sz="2400" kern="0" dirty="0">
                  <a:solidFill>
                    <a:srgbClr val="FFFFFF"/>
                  </a:solidFill>
                  <a:latin typeface="+mn-lt"/>
                  <a:ea typeface="+mn-ea"/>
                </a:rPr>
                <a:t>4</a:t>
              </a:r>
            </a:p>
          </p:txBody>
        </p:sp>
        <p:sp>
          <p:nvSpPr>
            <p:cNvPr id="10" name="MH_Entry_2">
              <a:hlinkClick r:id="rId17" action="ppaction://hlinksldjump"/>
            </p:cNvPr>
            <p:cNvSpPr>
              <a:spLocks noChangeArrowheads="1"/>
            </p:cNvSpPr>
            <p:nvPr>
              <p:custDataLst>
                <p:tags r:id="rId8"/>
              </p:custDataLst>
            </p:nvPr>
          </p:nvSpPr>
          <p:spPr bwMode="auto">
            <a:xfrm>
              <a:off x="2987675" y="5357813"/>
              <a:ext cx="3336925" cy="541337"/>
            </a:xfrm>
            <a:prstGeom prst="roundRect">
              <a:avLst>
                <a:gd name="adj" fmla="val 12032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FFFF"/>
              </a:solidFill>
            </a:ln>
          </p:spPr>
          <p:txBody>
            <a:bodyPr wrap="square" lIns="0" tIns="0" rIns="0" bIns="0" anchor="ctr">
              <a:normAutofit/>
            </a:bodyPr>
            <a:lstStyle/>
            <a:p>
              <a:pPr algn="ctr" latinLnBrk="1">
                <a:defRPr/>
              </a:pPr>
              <a:r>
                <a:rPr lang="en-US" altLang="ko-KR" sz="2000" kern="0" dirty="0">
                  <a:latin typeface="+mn-lt"/>
                  <a:ea typeface="+mn-ea"/>
                </a:rPr>
                <a:t>SOME PICTURES</a:t>
              </a:r>
            </a:p>
          </p:txBody>
        </p:sp>
      </p:grpSp>
    </p:spTree>
    <p:custDataLst>
      <p:tags r:id="rId1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6" name="矩形 1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86730" y="2152015"/>
            <a:ext cx="5648325" cy="45199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normAutofit/>
          </a:bodyPr>
          <a:lstStyle>
            <a:lvl1pPr algn="just">
              <a:lnSpc>
                <a:spcPct val="110000"/>
              </a:lnSpc>
              <a:spcBef>
                <a:spcPts val="18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"/>
              <a:defRPr sz="2000">
                <a:solidFill>
                  <a:srgbClr val="3B4355"/>
                </a:solidFill>
                <a:latin typeface="Arial" panose="020B0604020202020204" pitchFamily="34" charset="0"/>
                <a:ea typeface="黑体" pitchFamily="49" charset="-122"/>
              </a:defRPr>
            </a:lvl1pPr>
            <a:lvl2pPr marL="742950" indent="-285750" algn="just">
              <a:lnSpc>
                <a:spcPct val="130000"/>
              </a:lnSpc>
              <a:spcAft>
                <a:spcPts val="600"/>
              </a:spcAft>
              <a:buClr>
                <a:srgbClr val="A6BCBF"/>
              </a:buClr>
              <a:buFont typeface="幼圆" pitchFamily="49" charset="-122"/>
              <a:buChar char=" "/>
              <a:defRPr sz="1600">
                <a:solidFill>
                  <a:srgbClr val="696969"/>
                </a:solidFill>
                <a:latin typeface="幼圆" pitchFamily="49" charset="-122"/>
                <a:ea typeface="黑体" pitchFamily="49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幼圆" pitchFamily="49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幼圆" pitchFamily="49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幼圆" pitchFamily="49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幼圆" pitchFamily="49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幼圆" pitchFamily="49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幼圆" pitchFamily="49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幼圆" pitchFamily="49" charset="-122"/>
              </a:defRPr>
            </a:lvl9pPr>
          </a:lstStyle>
          <a:p>
            <a:pPr algn="l" eaLnBrk="1" hangingPunct="1">
              <a:lnSpc>
                <a:spcPct val="200000"/>
              </a:lnSpc>
              <a:spcBef>
                <a:spcPct val="0"/>
              </a:spcBef>
              <a:buClrTx/>
              <a:buSzTx/>
              <a:buFont typeface="Wingdings 2" panose="05020102010507070707" pitchFamily="18" charset="2"/>
              <a:buNone/>
            </a:pPr>
            <a:r>
              <a:rPr lang="en-US" sz="1800" b="0" i="0" dirty="0">
                <a:solidFill>
                  <a:srgbClr val="0D0D0D"/>
                </a:solidFill>
                <a:effectLst/>
                <a:latin typeface="+mn-lt"/>
              </a:rPr>
              <a:t>The Hotel Management System (HMS) is a comprehensive software solution designed to streamline the operations of a hotel. This project is developed in Java and integrates a relational database to manage various hotel functions efficiently. The system aims to enhance customer experience and optimize hotel operations through automation and real-time data management.</a:t>
            </a:r>
            <a:endParaRPr lang="en-US" altLang="da-DK" sz="1800" dirty="0">
              <a:solidFill>
                <a:schemeClr val="tx1"/>
              </a:solidFill>
              <a:latin typeface="+mn-lt"/>
              <a:ea typeface="+mn-ea"/>
            </a:endParaRPr>
          </a:p>
        </p:txBody>
      </p:sp>
      <p:sp>
        <p:nvSpPr>
          <p:cNvPr id="7" name="文本框 6"/>
          <p:cNvSpPr txBox="1"/>
          <p:nvPr>
            <p:custDataLst>
              <p:tags r:id="rId3"/>
            </p:custDataLst>
          </p:nvPr>
        </p:nvSpPr>
        <p:spPr>
          <a:xfrm>
            <a:off x="2296390" y="175909"/>
            <a:ext cx="7599220" cy="144738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eaLnBrk="1" latinLnBrk="0" hangingPunct="1">
              <a:lnSpc>
                <a:spcPct val="90000"/>
              </a:lnSpc>
              <a:spcAft>
                <a:spcPts val="0"/>
              </a:spcAft>
              <a:buNone/>
              <a:defRPr sz="4400" b="1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/>
              <a:t>INTRODUCTION</a:t>
            </a:r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sz="quarter" idx="13"/>
          </p:nvPr>
        </p:nvPicPr>
        <p:blipFill>
          <a:blip r:embed="rId6"/>
          <a:stretch>
            <a:fillRect/>
          </a:stretch>
        </p:blipFill>
        <p:spPr>
          <a:xfrm>
            <a:off x="665480" y="1995805"/>
            <a:ext cx="4762500" cy="382905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833120" y="723265"/>
            <a:ext cx="4164965" cy="68770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defPPr>
              <a:defRPr lang="zh-CN"/>
            </a:defPPr>
            <a:lvl1pPr>
              <a:defRPr sz="28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DESCRIPTION</a:t>
            </a: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767715" y="1410970"/>
            <a:ext cx="5907405" cy="45935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zh-CN"/>
            </a:defPPr>
            <a:lvl1pPr lvl="0" indent="0">
              <a:buNone/>
              <a:defRPr sz="2000"/>
            </a:lvl1pPr>
            <a:lvl2pPr indent="0">
              <a:buNone/>
              <a:defRPr sz="1400"/>
            </a:lvl2pPr>
            <a:lvl3pPr indent="0">
              <a:buNone/>
              <a:defRPr sz="1200"/>
            </a:lvl3pPr>
            <a:lvl4pPr indent="0">
              <a:buNone/>
              <a:defRPr sz="1000"/>
            </a:lvl4pPr>
            <a:lvl5pPr indent="0">
              <a:buNone/>
              <a:defRPr sz="1000"/>
            </a:lvl5pPr>
            <a:lvl6pPr indent="0">
              <a:buNone/>
              <a:defRPr sz="1000"/>
            </a:lvl6pPr>
            <a:lvl7pPr indent="0">
              <a:buNone/>
              <a:defRPr sz="1000"/>
            </a:lvl7pPr>
            <a:lvl8pPr indent="0">
              <a:buNone/>
              <a:defRPr sz="1000"/>
            </a:lvl8pPr>
            <a:lvl9pPr indent="0">
              <a:buNone/>
              <a:defRPr sz="1000"/>
            </a:lvl9pPr>
          </a:lstStyle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+mn-lt"/>
                <a:ea typeface="+mn-ea"/>
              </a:rPr>
              <a:t>To automate the booking and reservation process.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+mn-lt"/>
                <a:ea typeface="+mn-ea"/>
              </a:rPr>
              <a:t>To manage customer information and room availability efficiently.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+mn-lt"/>
                <a:ea typeface="+mn-ea"/>
              </a:rPr>
              <a:t>To streamline check-in and check-out procedures.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+mn-lt"/>
                <a:ea typeface="+mn-ea"/>
              </a:rPr>
              <a:t>To maintain real-time records of hotel operations, including billing and payment processing.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+mn-lt"/>
                <a:ea typeface="+mn-ea"/>
              </a:rPr>
              <a:t>To provide an intuitive user interface for hotel staff/administrators.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68110" y="569595"/>
            <a:ext cx="5434965" cy="543496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03663" y="1396352"/>
            <a:ext cx="4846211" cy="406530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03663" y="739353"/>
            <a:ext cx="4846211" cy="537929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03663" y="1260773"/>
            <a:ext cx="4846211" cy="433645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7668A90-B555-6BE3-E57A-CE52183B31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4705" y="1584325"/>
            <a:ext cx="5742590" cy="4618038"/>
          </a:xfr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626596E-77D6-5264-0FD8-ADFE514C43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0350" y="1584325"/>
            <a:ext cx="3351299" cy="4618038"/>
          </a:xfrm>
        </p:spPr>
      </p:pic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custom"/>
  <p:tag name="KSO_WM_TEMPLATE_INDEX" val="160446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custom160446_9*i*6"/>
  <p:tag name="KSO_WM_TEMPLATE_CATEGORY" val="custom"/>
  <p:tag name="KSO_WM_TEMPLATE_INDEX" val="160446"/>
  <p:tag name="KSO_WM_UNIT_INDEX" val="6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custom160446_9*i*11"/>
  <p:tag name="KSO_WM_TEMPLATE_CATEGORY" val="custom"/>
  <p:tag name="KSO_WM_TEMPLATE_INDEX" val="160446"/>
  <p:tag name="KSO_WM_UNIT_INDEX" val="1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custom160446_9*i*16"/>
  <p:tag name="KSO_WM_TEMPLATE_CATEGORY" val="custom"/>
  <p:tag name="KSO_WM_TEMPLATE_INDEX" val="160446"/>
  <p:tag name="KSO_WM_UNIT_INDEX" val="16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446"/>
  <p:tag name="MH" val="20150430111602"/>
  <p:tag name="MH_LIBRARY" val="CONTENTS"/>
  <p:tag name="MH_TYPE" val="NUMBER"/>
  <p:tag name="ID" val="545287"/>
  <p:tag name="MH_ORDER" val="2"/>
  <p:tag name="KSO_WM_UNIT_TYPE" val="l_i"/>
  <p:tag name="KSO_WM_UNIT_INDEX" val="1_4"/>
  <p:tag name="KSO_WM_UNIT_ID" val="custom160446_9*l_i*1_4"/>
  <p:tag name="KSO_WM_UNIT_CLEAR" val="1"/>
  <p:tag name="KSO_WM_UNIT_LAYERLEVEL" val="1_1"/>
  <p:tag name="KSO_WM_DIAGRAM_GROUP_CODE" val="l1-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446"/>
  <p:tag name="MH" val="20150430111602"/>
  <p:tag name="MH_LIBRARY" val="CONTENTS"/>
  <p:tag name="MH_TYPE" val="ENTRY"/>
  <p:tag name="ID" val="545287"/>
  <p:tag name="MH_ORDER" val="2"/>
  <p:tag name="KSO_WM_UNIT_TYPE" val="l_h_f"/>
  <p:tag name="KSO_WM_UNIT_INDEX" val="1_4_1"/>
  <p:tag name="KSO_WM_UNIT_ID" val="custom160446_9*l_h_f*1_4_1"/>
  <p:tag name="KSO_WM_UNIT_CLEAR" val="1"/>
  <p:tag name="KSO_WM_UNIT_LAYERLEVEL" val="1_1_1"/>
  <p:tag name="KSO_WM_UNIT_VALUE" val="30"/>
  <p:tag name="KSO_WM_UNIT_HIGHLIGHT" val="0"/>
  <p:tag name="KSO_WM_UNIT_COMPATIBLE" val="0"/>
  <p:tag name="KSO_WM_UNIT_PRESET_TEXT_INDEX" val="3"/>
  <p:tag name="KSO_WM_UNIT_PRESET_TEXT_LEN" val="17"/>
  <p:tag name="KSO_WM_DIAGRAM_GROUP_CODE" val="l1-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446"/>
  <p:tag name="MH" val="20150430111602"/>
  <p:tag name="MH_LIBRARY" val="CONTENTS"/>
  <p:tag name="MH_TYPE" val="NUMBER"/>
  <p:tag name="ID" val="545287"/>
  <p:tag name="MH_ORDER" val="1"/>
  <p:tag name="KSO_WM_UNIT_TYPE" val="l_i"/>
  <p:tag name="KSO_WM_UNIT_INDEX" val="1_3"/>
  <p:tag name="KSO_WM_UNIT_ID" val="custom160446_9*l_i*1_3"/>
  <p:tag name="KSO_WM_UNIT_CLEAR" val="1"/>
  <p:tag name="KSO_WM_UNIT_LAYERLEVEL" val="1_1"/>
  <p:tag name="KSO_WM_DIAGRAM_GROUP_CODE" val="l1-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446"/>
  <p:tag name="MH" val="20150430111602"/>
  <p:tag name="MH_LIBRARY" val="CONTENTS"/>
  <p:tag name="MH_TYPE" val="ENTRY"/>
  <p:tag name="ID" val="545287"/>
  <p:tag name="MH_ORDER" val="1"/>
  <p:tag name="KSO_WM_UNIT_TYPE" val="l_h_f"/>
  <p:tag name="KSO_WM_UNIT_INDEX" val="1_3_1"/>
  <p:tag name="KSO_WM_UNIT_ID" val="custom160446_9*l_h_f*1_3_1"/>
  <p:tag name="KSO_WM_UNIT_CLEAR" val="1"/>
  <p:tag name="KSO_WM_UNIT_LAYERLEVEL" val="1_1_1"/>
  <p:tag name="KSO_WM_UNIT_VALUE" val="30"/>
  <p:tag name="KSO_WM_UNIT_HIGHLIGHT" val="0"/>
  <p:tag name="KSO_WM_UNIT_COMPATIBLE" val="0"/>
  <p:tag name="KSO_WM_UNIT_PRESET_TEXT_INDEX" val="3"/>
  <p:tag name="KSO_WM_UNIT_PRESET_TEXT_LEN" val="17"/>
  <p:tag name="KSO_WM_DIAGRAM_GROUP_CODE" val="l1-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446"/>
  <p:tag name="MH" val="20150430111602"/>
  <p:tag name="MH_LIBRARY" val="CONTENTS"/>
  <p:tag name="MH_TYPE" val="NUMBER"/>
  <p:tag name="ID" val="545287"/>
  <p:tag name="MH_ORDER" val="2"/>
  <p:tag name="KSO_WM_UNIT_TYPE" val="l_i"/>
  <p:tag name="KSO_WM_UNIT_INDEX" val="1_2"/>
  <p:tag name="KSO_WM_UNIT_ID" val="custom160446_9*l_i*1_2"/>
  <p:tag name="KSO_WM_UNIT_CLEAR" val="1"/>
  <p:tag name="KSO_WM_UNIT_LAYERLEVEL" val="1_1"/>
  <p:tag name="KSO_WM_DIAGRAM_GROUP_CODE" val="l1-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446"/>
  <p:tag name="MH" val="20150430111602"/>
  <p:tag name="MH_LIBRARY" val="CONTENTS"/>
  <p:tag name="MH_TYPE" val="ENTRY"/>
  <p:tag name="ID" val="545287"/>
  <p:tag name="MH_ORDER" val="2"/>
  <p:tag name="KSO_WM_UNIT_TYPE" val="l_h_f"/>
  <p:tag name="KSO_WM_UNIT_INDEX" val="1_2_1"/>
  <p:tag name="KSO_WM_UNIT_ID" val="custom160446_9*l_h_f*1_2_1"/>
  <p:tag name="KSO_WM_UNIT_CLEAR" val="1"/>
  <p:tag name="KSO_WM_UNIT_LAYERLEVEL" val="1_1_1"/>
  <p:tag name="KSO_WM_UNIT_VALUE" val="30"/>
  <p:tag name="KSO_WM_UNIT_HIGHLIGHT" val="0"/>
  <p:tag name="KSO_WM_UNIT_COMPATIBLE" val="0"/>
  <p:tag name="KSO_WM_UNIT_PRESET_TEXT_INDEX" val="3"/>
  <p:tag name="KSO_WM_UNIT_PRESET_TEXT_LEN" val="17"/>
  <p:tag name="KSO_WM_DIAGRAM_GROUP_CODE" val="l1-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446"/>
  <p:tag name="MH" val="20150430111602"/>
  <p:tag name="MH_LIBRARY" val="CONTENTS"/>
  <p:tag name="MH_TYPE" val="NUMBER"/>
  <p:tag name="ID" val="545287"/>
  <p:tag name="MH_ORDER" val="1"/>
  <p:tag name="KSO_WM_UNIT_TYPE" val="l_i"/>
  <p:tag name="KSO_WM_UNIT_INDEX" val="1_1"/>
  <p:tag name="KSO_WM_UNIT_ID" val="custom160446_9*l_i*1_1"/>
  <p:tag name="KSO_WM_UNIT_CLEAR" val="1"/>
  <p:tag name="KSO_WM_UNIT_LAYERLEVEL" val="1_1"/>
  <p:tag name="KSO_WM_DIAGRAM_GROUP_CODE" val="l1-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custom"/>
  <p:tag name="KSO_WM_TEMPLATE_INDEX" val="160446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446"/>
  <p:tag name="MH" val="20150430111602"/>
  <p:tag name="MH_LIBRARY" val="CONTENTS"/>
  <p:tag name="MH_TYPE" val="ENTRY"/>
  <p:tag name="ID" val="545287"/>
  <p:tag name="MH_ORDER" val="1"/>
  <p:tag name="KSO_WM_UNIT_TYPE" val="l_h_f"/>
  <p:tag name="KSO_WM_UNIT_INDEX" val="1_1_1"/>
  <p:tag name="KSO_WM_UNIT_ID" val="custom160446_9*l_h_f*1_1_1"/>
  <p:tag name="KSO_WM_UNIT_CLEAR" val="1"/>
  <p:tag name="KSO_WM_UNIT_LAYERLEVEL" val="1_1_1"/>
  <p:tag name="KSO_WM_UNIT_VALUE" val="30"/>
  <p:tag name="KSO_WM_UNIT_HIGHLIGHT" val="0"/>
  <p:tag name="KSO_WM_UNIT_COMPATIBLE" val="0"/>
  <p:tag name="KSO_WM_UNIT_PRESET_TEXT_INDEX" val="3"/>
  <p:tag name="KSO_WM_UNIT_PRESET_TEXT_LEN" val="17"/>
  <p:tag name="KSO_WM_DIAGRAM_GROUP_CODE" val="l1-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60446"/>
  <p:tag name="KSO_WM_TAG_VERSION" val="1.0"/>
  <p:tag name="KSO_WM_SLIDE_ID" val="custom160446_19"/>
  <p:tag name="KSO_WM_SLIDE_INDEX" val="19"/>
  <p:tag name="KSO_WM_SLIDE_ITEM_CNT" val="2"/>
  <p:tag name="KSO_WM_SLIDE_LAYOUT" val="a_f_d"/>
  <p:tag name="KSO_WM_SLIDE_LAYOUT_CNT" val="1_1_1"/>
  <p:tag name="KSO_WM_SLIDE_TYPE" val="text"/>
  <p:tag name="KSO_WM_BEAUTIFY_FLAG" val="#wm#"/>
  <p:tag name="KSO_WM_SLIDE_POSITION" val="127*140"/>
  <p:tag name="KSO_WM_SLIDE_SIZE" val="705*356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446"/>
  <p:tag name="KSO_WM_UNIT_TYPE" val="f"/>
  <p:tag name="KSO_WM_UNIT_INDEX" val="1"/>
  <p:tag name="KSO_WM_UNIT_ID" val="custom160446_19*f*1"/>
  <p:tag name="KSO_WM_UNIT_CLEAR" val="1"/>
  <p:tag name="KSO_WM_UNIT_LAYERLEVEL" val="1"/>
  <p:tag name="KSO_WM_UNIT_VALUE" val="160"/>
  <p:tag name="KSO_WM_UNIT_HIGHLIGHT" val="0"/>
  <p:tag name="KSO_WM_UNIT_COMPATIBLE" val="0"/>
  <p:tag name="KSO_WM_UNIT_PRESET_TEXT_INDEX" val="5"/>
  <p:tag name="KSO_WM_UNIT_PRESET_TEXT_LEN" val="232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446"/>
  <p:tag name="KSO_WM_UNIT_TYPE" val="a"/>
  <p:tag name="KSO_WM_UNIT_INDEX" val="1"/>
  <p:tag name="KSO_WM_UNIT_ID" val="custom160446_19*a*1"/>
  <p:tag name="KSO_WM_UNIT_CLEAR" val="1"/>
  <p:tag name="KSO_WM_UNIT_LAYERLEVEL" val="1"/>
  <p:tag name="KSO_WM_UNIT_VALUE" val="28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60446"/>
  <p:tag name="KSO_WM_TAG_VERSION" val="1.0"/>
  <p:tag name="KSO_WM_SLIDE_ID" val="custom160446_4"/>
  <p:tag name="KSO_WM_SLIDE_INDEX" val="4"/>
  <p:tag name="KSO_WM_SLIDE_ITEM_CNT" val="2"/>
  <p:tag name="KSO_WM_SLIDE_LAYOUT" val="a_f_d"/>
  <p:tag name="KSO_WM_SLIDE_LAYOUT_CNT" val="1_1_1"/>
  <p:tag name="KSO_WM_SLIDE_TYPE" val="text"/>
  <p:tag name="KSO_WM_BEAUTIFY_FLAG" val="#wm#"/>
  <p:tag name="KSO_WM_SLIDE_POSITION" val="66*58"/>
  <p:tag name="KSO_WM_SLIDE_SIZE" val="829*425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446"/>
  <p:tag name="KSO_WM_UNIT_TYPE" val="a"/>
  <p:tag name="KSO_WM_UNIT_INDEX" val="1"/>
  <p:tag name="KSO_WM_UNIT_ID" val="custom160446_4*a*1"/>
  <p:tag name="KSO_WM_UNIT_CLEAR" val="1"/>
  <p:tag name="KSO_WM_UNIT_LAYERLEVEL" val="1"/>
  <p:tag name="KSO_WM_UNIT_VALUE" val="33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446"/>
  <p:tag name="KSO_WM_UNIT_TYPE" val="f"/>
  <p:tag name="KSO_WM_UNIT_INDEX" val="1"/>
  <p:tag name="KSO_WM_UNIT_ID" val="custom160446_4*f*1"/>
  <p:tag name="KSO_WM_UNIT_CLEAR" val="1"/>
  <p:tag name="KSO_WM_UNIT_LAYERLEVEL" val="1"/>
  <p:tag name="KSO_WM_UNIT_VALUE" val="120"/>
  <p:tag name="KSO_WM_UNIT_HIGHLIGHT" val="0"/>
  <p:tag name="KSO_WM_UNIT_COMPATIBLE" val="0"/>
  <p:tag name="KSO_WM_UNIT_PRESET_TEXT_INDEX" val="5"/>
  <p:tag name="KSO_WM_UNIT_PRESET_TEXT_LEN" val="232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60446"/>
  <p:tag name="KSO_WM_TAG_VERSION" val="1.0"/>
  <p:tag name="KSO_WM_SLIDE_ID" val="custom160446_29"/>
  <p:tag name="KSO_WM_SLIDE_INDEX" val="29"/>
  <p:tag name="KSO_WM_SLIDE_ITEM_CNT" val="1"/>
  <p:tag name="KSO_WM_SLIDE_LAYOUT" val="a"/>
  <p:tag name="KSO_WM_SLIDE_LAYOUT_CNT" val="1"/>
  <p:tag name="KSO_WM_SLIDE_TYPE" val="endPage"/>
  <p:tag name="KSO_WM_BEAUTIFY_FLAG" val="#wm#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446"/>
  <p:tag name="KSO_WM_UNIT_TYPE" val="a"/>
  <p:tag name="KSO_WM_UNIT_INDEX" val="1"/>
  <p:tag name="KSO_WM_UNIT_ID" val="custom160446_29*a*1"/>
  <p:tag name="KSO_WM_UNIT_CLEAR" val="1"/>
  <p:tag name="KSO_WM_UNIT_LAYERLEVEL" val="1"/>
  <p:tag name="KSO_WM_UNIT_VALUE" val="6"/>
  <p:tag name="KSO_WM_UNIT_ISCONTENTSTITLE" val="0"/>
  <p:tag name="KSO_WM_UNIT_HIGHLIGHT" val="0"/>
  <p:tag name="KSO_WM_UNIT_COMPATIBLE" val="0"/>
  <p:tag name="KSO_WM_UNIT_PRESET_TEXT" val="Thanks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280*i*0"/>
  <p:tag name="KSO_WM_TEMPLATE_CATEGORY" val="custom"/>
  <p:tag name="KSO_WM_TEMPLATE_INDEX" val="16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280*i*1"/>
  <p:tag name="KSO_WM_TEMPLATE_CATEGORY" val="custom"/>
  <p:tag name="KSO_WM_TEMPLATE_INDEX" val="16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8、12、16、19、21、25、28、29"/>
  <p:tag name="KSO_WM_TEMPLATE_CATEGORY" val="custom"/>
  <p:tag name="KSO_WM_TEMPLATE_INDEX" val="160446"/>
  <p:tag name="KSO_WM_TAG_VERSION" val="1.0"/>
  <p:tag name="KSO_WM_SLIDE_ID" val="custom160446_1"/>
  <p:tag name="KSO_WM_SLIDE_INDEX" val="1"/>
  <p:tag name="KSO_WM_SLIDE_ITEM_CNT" val="2"/>
  <p:tag name="KSO_WM_SLIDE_LAYOUT" val="a_b"/>
  <p:tag name="KSO_WM_SLIDE_LAYOUT_CNT" val="1_1"/>
  <p:tag name="KSO_WM_SLIDE_TYPE" val="title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446"/>
  <p:tag name="KSO_WM_UNIT_TYPE" val="a"/>
  <p:tag name="KSO_WM_UNIT_INDEX" val="1"/>
  <p:tag name="KSO_WM_UNIT_ID" val="custom160446_1*a*1"/>
  <p:tag name="KSO_WM_UNIT_CLEAR" val="1"/>
  <p:tag name="KSO_WM_UNIT_LAYERLEVEL" val="1"/>
  <p:tag name="KSO_WM_UNIT_VALUE" val="26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430111602"/>
  <p:tag name="MH_LIBRARY" val="CONTENTS"/>
  <p:tag name="MH_AUTOCOLOR" val="TRUE"/>
  <p:tag name="MH_TYPE" val="CONTENTS"/>
  <p:tag name="ID" val="545287"/>
  <p:tag name="KSO_WM_TEMPLATE_CATEGORY" val="custom"/>
  <p:tag name="KSO_WM_TEMPLATE_INDEX" val="160446"/>
  <p:tag name="KSO_WM_TAG_VERSION" val="1.0"/>
  <p:tag name="KSO_WM_SLIDE_ID" val="custom160446_9"/>
  <p:tag name="KSO_WM_SLIDE_INDEX" val="9"/>
  <p:tag name="KSO_WM_SLIDE_ITEM_CNT" val="4"/>
  <p:tag name="KSO_WM_SLIDE_LAYOUT" val="a_l"/>
  <p:tag name="KSO_WM_SLIDE_LAYOUT_CNT" val="1_1"/>
  <p:tag name="KSO_WM_SLIDE_TYPE" val="contents"/>
  <p:tag name="KSO_WM_BEAUTIFY_FLAG" val="#wm#"/>
  <p:tag name="KSO_WM_DIAGRAM_GROUP_CODE" val="l1-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446"/>
  <p:tag name="KSO_WM_UNIT_TYPE" val="a"/>
  <p:tag name="KSO_WM_UNIT_INDEX" val="1"/>
  <p:tag name="KSO_WM_UNIT_ID" val="custom160446_9*a*1"/>
  <p:tag name="KSO_WM_UNIT_CLEAR" val="1"/>
  <p:tag name="KSO_WM_UNIT_LAYERLEVEL" val="1"/>
  <p:tag name="KSO_WM_UNIT_VALUE" val="12"/>
  <p:tag name="KSO_WM_UNIT_ISCONTENTSTITLE" val="0"/>
  <p:tag name="KSO_WM_UNIT_HIGHLIGHT" val="0"/>
  <p:tag name="KSO_WM_UNIT_COMPATIBLE" val="0"/>
  <p:tag name="KSO_WM_UNIT_PRESET_TEXT" val="CONTENTS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custom160446_9*i*1"/>
  <p:tag name="KSO_WM_TEMPLATE_CATEGORY" val="custom"/>
  <p:tag name="KSO_WM_TEMPLATE_INDEX" val="160446"/>
  <p:tag name="KSO_WM_UNIT_INDEX" val="1"/>
</p:tagLst>
</file>

<file path=ppt/theme/theme1.xml><?xml version="1.0" encoding="utf-8"?>
<a:theme xmlns:a="http://schemas.openxmlformats.org/drawingml/2006/main" name="Office Theme">
  <a:themeElements>
    <a:clrScheme name="160162.162">
      <a:dk1>
        <a:srgbClr val="3D3F41"/>
      </a:dk1>
      <a:lt1>
        <a:srgbClr val="FFFFFF"/>
      </a:lt1>
      <a:dk2>
        <a:srgbClr val="3D3F41"/>
      </a:dk2>
      <a:lt2>
        <a:srgbClr val="FFFFFF"/>
      </a:lt2>
      <a:accent1>
        <a:srgbClr val="4F5A71"/>
      </a:accent1>
      <a:accent2>
        <a:srgbClr val="6A8F94"/>
      </a:accent2>
      <a:accent3>
        <a:srgbClr val="4E6363"/>
      </a:accent3>
      <a:accent4>
        <a:srgbClr val="8B695B"/>
      </a:accent4>
      <a:accent5>
        <a:srgbClr val="B2C6D2"/>
      </a:accent5>
      <a:accent6>
        <a:srgbClr val="FFC000"/>
      </a:accent6>
      <a:hlink>
        <a:srgbClr val="00B0F0"/>
      </a:hlink>
      <a:folHlink>
        <a:srgbClr val="AFB2B4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23</TotalTime>
  <Words>152</Words>
  <Application>Microsoft Office PowerPoint</Application>
  <PresentationFormat>Widescreen</PresentationFormat>
  <Paragraphs>30</Paragraphs>
  <Slides>13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Wingdings</vt:lpstr>
      <vt:lpstr>Wingdings 2</vt:lpstr>
      <vt:lpstr>Office Theme</vt:lpstr>
      <vt:lpstr>HOTEL MANAGEMENT SYSTEM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Thanks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杨春夏</dc:creator>
  <cp:lastModifiedBy>HP</cp:lastModifiedBy>
  <cp:revision>241</cp:revision>
  <dcterms:created xsi:type="dcterms:W3CDTF">2015-03-31T07:16:00Z</dcterms:created>
  <dcterms:modified xsi:type="dcterms:W3CDTF">2024-11-28T04:24:02Z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1033-11.2.0.11417</vt:lpwstr>
  </property>
  <property fmtid="{D5CDD505-2E9C-101B-9397-08002B2CF9AE}" pid="3" name="ICV">
    <vt:lpwstr>2A8A92F76EAF417E885A1CF70EA14171</vt:lpwstr>
  </property>
</Properties>
</file>